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63" r:id="rId6"/>
    <p:sldId id="345" r:id="rId7"/>
    <p:sldId id="348" r:id="rId8"/>
    <p:sldId id="349" r:id="rId9"/>
    <p:sldId id="262" r:id="rId10"/>
    <p:sldId id="266" r:id="rId11"/>
    <p:sldId id="327" r:id="rId12"/>
    <p:sldId id="328" r:id="rId13"/>
    <p:sldId id="329" r:id="rId14"/>
    <p:sldId id="330" r:id="rId15"/>
    <p:sldId id="331" r:id="rId16"/>
    <p:sldId id="333" r:id="rId17"/>
    <p:sldId id="336" r:id="rId18"/>
    <p:sldId id="332" r:id="rId19"/>
    <p:sldId id="334" r:id="rId20"/>
    <p:sldId id="335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6" r:id="rId30"/>
    <p:sldId id="347" r:id="rId31"/>
    <p:sldId id="326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660"/>
  </p:normalViewPr>
  <p:slideViewPr>
    <p:cSldViewPr snapToGrid="0">
      <p:cViewPr varScale="1">
        <p:scale>
          <a:sx n="191" d="100"/>
          <a:sy n="191" d="100"/>
        </p:scale>
        <p:origin x="150" y="5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1EE3D-828F-4576-9891-4A96CE0F7219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BA987-75D5-4AF2-9F21-99BCD633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8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0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0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02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24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30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68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06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68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29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084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77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9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3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0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9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7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9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52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687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Fileless</a:t>
            </a:r>
            <a:r>
              <a:rPr lang="en-US" dirty="0"/>
              <a:t> Malware: Now With More Files!</a:t>
            </a:r>
          </a:p>
        </p:txBody>
      </p:sp>
    </p:spTree>
    <p:extLst>
      <p:ext uri="{BB962C8B-B14F-4D97-AF65-F5344CB8AC3E}">
        <p14:creationId xmlns:p14="http://schemas.microsoft.com/office/powerpoint/2010/main" val="2063129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Use This For?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FF2EC1-6F4E-44D1-A824-10C832AE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Signed PEs could be a great place to store exfil data – Not as cool as execution</a:t>
            </a:r>
          </a:p>
        </p:txBody>
      </p:sp>
    </p:spTree>
    <p:extLst>
      <p:ext uri="{BB962C8B-B14F-4D97-AF65-F5344CB8AC3E}">
        <p14:creationId xmlns:p14="http://schemas.microsoft.com/office/powerpoint/2010/main" val="280621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68C5-8302-4F3B-9778-8AA17582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Use This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D224-75F1-40EC-8185-9673B071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be loaded reflectively, including the signature blob – Reflective loading is suspicious enough</a:t>
            </a:r>
          </a:p>
        </p:txBody>
      </p:sp>
    </p:spTree>
    <p:extLst>
      <p:ext uri="{BB962C8B-B14F-4D97-AF65-F5344CB8AC3E}">
        <p14:creationId xmlns:p14="http://schemas.microsoft.com/office/powerpoint/2010/main" val="426046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E345-5A11-4E6B-806E-5EFB419A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969B1-8DEE-4B49-ACAE-7C8A64338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C43E-9CCB-490F-B1D8-F0109CA4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Interpreters/Enablers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A1458-F55B-4A1A-B23A-4BBA2199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that runs a script/payload from a file:</a:t>
            </a:r>
          </a:p>
          <a:p>
            <a:pPr lvl="1"/>
            <a:r>
              <a:rPr lang="en-US" dirty="0" err="1"/>
              <a:t>Powershell</a:t>
            </a:r>
            <a:endParaRPr lang="en-US" dirty="0"/>
          </a:p>
          <a:p>
            <a:pPr lvl="1"/>
            <a:r>
              <a:rPr lang="en-US" dirty="0" err="1"/>
              <a:t>Wscript</a:t>
            </a:r>
            <a:endParaRPr lang="en-US" dirty="0"/>
          </a:p>
          <a:p>
            <a:pPr lvl="1"/>
            <a:r>
              <a:rPr lang="en-US" dirty="0" err="1"/>
              <a:t>MSBuild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5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Obvious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 format isn’t valid syntax for any of these</a:t>
            </a:r>
          </a:p>
          <a:p>
            <a:r>
              <a:rPr lang="en-US" dirty="0"/>
              <a:t>But how do various interpreters handle malformed input?</a:t>
            </a:r>
          </a:p>
        </p:txBody>
      </p:sp>
    </p:spTree>
    <p:extLst>
      <p:ext uri="{BB962C8B-B14F-4D97-AF65-F5344CB8AC3E}">
        <p14:creationId xmlns:p14="http://schemas.microsoft.com/office/powerpoint/2010/main" val="282597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Obvious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Powershell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Wscript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MSXSL</a:t>
            </a:r>
          </a:p>
          <a:p>
            <a:r>
              <a:rPr lang="en-US" dirty="0" err="1">
                <a:solidFill>
                  <a:srgbClr val="FF0000"/>
                </a:solidFill>
              </a:rPr>
              <a:t>Regsvr</a:t>
            </a:r>
            <a:r>
              <a:rPr lang="en-US" dirty="0">
                <a:solidFill>
                  <a:srgbClr val="FF0000"/>
                </a:solidFill>
              </a:rPr>
              <a:t> + SCT</a:t>
            </a:r>
          </a:p>
          <a:p>
            <a:r>
              <a:rPr lang="en-US" dirty="0">
                <a:solidFill>
                  <a:srgbClr val="00B050"/>
                </a:solidFill>
              </a:rPr>
              <a:t>MSHTA?</a:t>
            </a:r>
          </a:p>
        </p:txBody>
      </p:sp>
    </p:spTree>
    <p:extLst>
      <p:ext uri="{BB962C8B-B14F-4D97-AF65-F5344CB8AC3E}">
        <p14:creationId xmlns:p14="http://schemas.microsoft.com/office/powerpoint/2010/main" val="236114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MSHTA Silliness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Mshta.exe is a utility that executes Microsoft HTML Applications (.</a:t>
            </a:r>
            <a:r>
              <a:rPr lang="en-US" dirty="0" err="1"/>
              <a:t>hta</a:t>
            </a:r>
            <a:r>
              <a:rPr lang="en-US" dirty="0"/>
              <a:t>).</a:t>
            </a:r>
          </a:p>
          <a:p>
            <a:r>
              <a:rPr lang="en-US" dirty="0"/>
              <a:t>Applications are XML formatted, and include VBScript or Jscript code</a:t>
            </a:r>
          </a:p>
        </p:txBody>
      </p:sp>
    </p:spTree>
    <p:extLst>
      <p:ext uri="{BB962C8B-B14F-4D97-AF65-F5344CB8AC3E}">
        <p14:creationId xmlns:p14="http://schemas.microsoft.com/office/powerpoint/2010/main" val="37452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MSHTA Silliness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081" y="2203450"/>
            <a:ext cx="68199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MSHTA Silliness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Mshta.exe only starts processing after it sees the appropriate XML tags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0342" y="4696063"/>
            <a:ext cx="7759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http://blog.sevagas.com/?Hacking-around-HTA-files</a:t>
            </a:r>
          </a:p>
        </p:txBody>
      </p:sp>
    </p:spTree>
    <p:extLst>
      <p:ext uri="{BB962C8B-B14F-4D97-AF65-F5344CB8AC3E}">
        <p14:creationId xmlns:p14="http://schemas.microsoft.com/office/powerpoint/2010/main" val="73149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MSHTA Silliness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294" y="2012950"/>
            <a:ext cx="64674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9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2524"/>
            <a:ext cx="8229600" cy="3394472"/>
          </a:xfrm>
        </p:spPr>
        <p:txBody>
          <a:bodyPr/>
          <a:lstStyle/>
          <a:p>
            <a:r>
              <a:rPr lang="en-US" dirty="0"/>
              <a:t>What we are trying to achieve</a:t>
            </a:r>
          </a:p>
          <a:p>
            <a:r>
              <a:rPr lang="en-US" dirty="0"/>
              <a:t>A brief history of </a:t>
            </a:r>
            <a:r>
              <a:rPr lang="en-US" dirty="0" err="1"/>
              <a:t>authenticode</a:t>
            </a:r>
            <a:r>
              <a:rPr lang="en-US" dirty="0"/>
              <a:t> abuse</a:t>
            </a:r>
          </a:p>
          <a:p>
            <a:r>
              <a:rPr lang="en-US" dirty="0"/>
              <a:t>Silly mshta.exe behavior</a:t>
            </a:r>
          </a:p>
          <a:p>
            <a:r>
              <a:rPr lang="en-US" dirty="0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4037235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MSHTA Silliness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55" y="1853683"/>
            <a:ext cx="6274364" cy="14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1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combine both techniques, and hide our HTA payload in the signature blob of an executable</a:t>
            </a:r>
          </a:p>
          <a:p>
            <a:r>
              <a:rPr lang="en-US" dirty="0"/>
              <a:t>But can we make an </a:t>
            </a:r>
            <a:r>
              <a:rPr lang="en-US" dirty="0" err="1"/>
              <a:t>Ouroboros</a:t>
            </a:r>
            <a:r>
              <a:rPr lang="en-US" dirty="0"/>
              <a:t> like thing out of mshta.exe itself?</a:t>
            </a:r>
          </a:p>
        </p:txBody>
      </p:sp>
    </p:spTree>
    <p:extLst>
      <p:ext uri="{BB962C8B-B14F-4D97-AF65-F5344CB8AC3E}">
        <p14:creationId xmlns:p14="http://schemas.microsoft.com/office/powerpoint/2010/main" val="1646025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MSHTA Has No Embedded Signature?!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244" y="2132012"/>
            <a:ext cx="34575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43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MSHTA Has No Embedded Signature?!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5" y="1996752"/>
            <a:ext cx="8667009" cy="16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20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 Signing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catalog file (.cat) can be used as a digital signature for an arbitrary collection of files by hash.</a:t>
            </a:r>
          </a:p>
          <a:p>
            <a:r>
              <a:rPr lang="en-US" dirty="0"/>
              <a:t>Removes the need for individual embedded signatures</a:t>
            </a:r>
          </a:p>
        </p:txBody>
      </p:sp>
    </p:spTree>
    <p:extLst>
      <p:ext uri="{BB962C8B-B14F-4D97-AF65-F5344CB8AC3E}">
        <p14:creationId xmlns:p14="http://schemas.microsoft.com/office/powerpoint/2010/main" val="100862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signature blob to mshta.exe</a:t>
            </a:r>
          </a:p>
          <a:p>
            <a:r>
              <a:rPr lang="en-US" dirty="0"/>
              <a:t>Insert payload into blob</a:t>
            </a:r>
          </a:p>
          <a:p>
            <a:r>
              <a:rPr lang="en-US" dirty="0"/>
              <a:t>But this means another (unverified) signature!</a:t>
            </a:r>
          </a:p>
        </p:txBody>
      </p:sp>
    </p:spTree>
    <p:extLst>
      <p:ext uri="{BB962C8B-B14F-4D97-AF65-F5344CB8AC3E}">
        <p14:creationId xmlns:p14="http://schemas.microsoft.com/office/powerpoint/2010/main" val="3916256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An Embedded Sig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Signature blob needs to be of correct size (as denoted in the security directory PE field)</a:t>
            </a:r>
          </a:p>
          <a:p>
            <a:r>
              <a:rPr lang="en-US" dirty="0"/>
              <a:t>Signature blob needs to be 8-aligned</a:t>
            </a:r>
          </a:p>
          <a:p>
            <a:r>
              <a:rPr lang="en-US" dirty="0"/>
              <a:t>Otherwise, catalog sig is invalidated</a:t>
            </a:r>
          </a:p>
        </p:txBody>
      </p:sp>
    </p:spTree>
    <p:extLst>
      <p:ext uri="{BB962C8B-B14F-4D97-AF65-F5344CB8AC3E}">
        <p14:creationId xmlns:p14="http://schemas.microsoft.com/office/powerpoint/2010/main" val="1346477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Blob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 signatures are ASN1 formatted</a:t>
            </a:r>
          </a:p>
          <a:p>
            <a:r>
              <a:rPr lang="en-US" dirty="0"/>
              <a:t>If there’s no ASN1 at all in the signature, Windows just assumes the file is unsigned, throwing no errors</a:t>
            </a:r>
          </a:p>
        </p:txBody>
      </p:sp>
    </p:spTree>
    <p:extLst>
      <p:ext uri="{BB962C8B-B14F-4D97-AF65-F5344CB8AC3E}">
        <p14:creationId xmlns:p14="http://schemas.microsoft.com/office/powerpoint/2010/main" val="2731009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 HTA payload</a:t>
            </a:r>
          </a:p>
          <a:p>
            <a:r>
              <a:rPr lang="en-US" dirty="0"/>
              <a:t>Append zero-padded payload to mshta.exe</a:t>
            </a:r>
          </a:p>
          <a:p>
            <a:r>
              <a:rPr lang="en-US" dirty="0"/>
              <a:t>Fix security directory values</a:t>
            </a:r>
          </a:p>
          <a:p>
            <a:r>
              <a:rPr lang="en-US" dirty="0"/>
              <a:t>Run new file with its own path as an argument</a:t>
            </a:r>
          </a:p>
        </p:txBody>
      </p:sp>
    </p:spTree>
    <p:extLst>
      <p:ext uri="{BB962C8B-B14F-4D97-AF65-F5344CB8AC3E}">
        <p14:creationId xmlns:p14="http://schemas.microsoft.com/office/powerpoint/2010/main" val="2628137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870450"/>
            <a:ext cx="7599363" cy="220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4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259" y="68704"/>
            <a:ext cx="7598569" cy="1092200"/>
          </a:xfrm>
        </p:spPr>
        <p:txBody>
          <a:bodyPr/>
          <a:lstStyle/>
          <a:p>
            <a:r>
              <a:rPr lang="en-US" dirty="0"/>
              <a:t>This is not calc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61C40-B9C9-4056-B3C6-D3C084DF9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191BE-9752-4AF1-BFDD-6AE56C8D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871637"/>
            <a:ext cx="8677275" cy="39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9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Is Actually Pretty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37" y="1238114"/>
            <a:ext cx="2590119" cy="3659171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3430504" y="2571750"/>
            <a:ext cx="1471280" cy="739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2154" y="1950737"/>
            <a:ext cx="3968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Cannot be modified without invalidating signature</a:t>
            </a:r>
          </a:p>
        </p:txBody>
      </p:sp>
    </p:spTree>
    <p:extLst>
      <p:ext uri="{BB962C8B-B14F-4D97-AF65-F5344CB8AC3E}">
        <p14:creationId xmlns:p14="http://schemas.microsoft.com/office/powerpoint/2010/main" val="1299054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  <a:spcBef>
                <a:spcPts val="0"/>
              </a:spcBef>
            </a:pPr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5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Authenticode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Authenticode is a Microsoft code-signing technology that identifies the publisher of signed software. </a:t>
            </a:r>
          </a:p>
          <a:p>
            <a:r>
              <a:rPr lang="en-US" dirty="0"/>
              <a:t>Verifies that the software has not been tampered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04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380" y="53291"/>
            <a:ext cx="7598569" cy="1092200"/>
          </a:xfrm>
        </p:spPr>
        <p:txBody>
          <a:bodyPr/>
          <a:lstStyle/>
          <a:p>
            <a:r>
              <a:rPr lang="en-US" dirty="0"/>
              <a:t>Anatomy of a Signed 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E0F7F-21AE-42BB-AE0F-FE194F55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67" y="898129"/>
            <a:ext cx="3446057" cy="35115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AD9F27-C3FA-4E29-A78E-6EA60D2620C1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454524" y="2279650"/>
            <a:ext cx="815976" cy="374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7E2D47-4147-4A2E-A526-53F93EB8EA74}"/>
              </a:ext>
            </a:extLst>
          </p:cNvPr>
          <p:cNvSpPr txBox="1"/>
          <p:nvPr/>
        </p:nvSpPr>
        <p:spPr>
          <a:xfrm>
            <a:off x="5270500" y="1679485"/>
            <a:ext cx="244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mapped to memory when loaded as executable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D7D4E-0577-44F3-A45D-D27434F673E6}"/>
              </a:ext>
            </a:extLst>
          </p:cNvPr>
          <p:cNvSpPr txBox="1"/>
          <p:nvPr/>
        </p:nvSpPr>
        <p:spPr>
          <a:xfrm>
            <a:off x="717550" y="4513918"/>
            <a:ext cx="699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https://recon.cx/2012/schedule/events/246.en.html</a:t>
            </a:r>
          </a:p>
        </p:txBody>
      </p:sp>
    </p:spTree>
    <p:extLst>
      <p:ext uri="{BB962C8B-B14F-4D97-AF65-F5344CB8AC3E}">
        <p14:creationId xmlns:p14="http://schemas.microsoft.com/office/powerpoint/2010/main" val="66094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Signed 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856" y="1722437"/>
            <a:ext cx="73723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B950-74A3-4E08-9A49-52F52E7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 Authenticode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6149-37EF-41C2-B62E-4383AE5E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via the </a:t>
            </a:r>
            <a:r>
              <a:rPr lang="en-US" dirty="0" err="1"/>
              <a:t>WinVerifyTrust</a:t>
            </a:r>
            <a:r>
              <a:rPr lang="en-US" dirty="0"/>
              <a:t> function in user mode</a:t>
            </a:r>
          </a:p>
          <a:p>
            <a:r>
              <a:rPr lang="en-US" dirty="0"/>
              <a:t>Kernel mode and boot loader have other implementations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2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5ECF-5220-4C22-9E84-B15ABFAB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 Authenticode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0504A-5010-478F-896D-49E2CC586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 hash is compared with stored hash</a:t>
            </a:r>
          </a:p>
          <a:p>
            <a:r>
              <a:rPr lang="en-US" dirty="0"/>
              <a:t>Signature is validated against certificate</a:t>
            </a:r>
          </a:p>
          <a:p>
            <a:r>
              <a:rPr lang="en-US" dirty="0"/>
              <a:t>Cert chain is followed until an explicitly trusted one is reached</a:t>
            </a:r>
          </a:p>
        </p:txBody>
      </p:sp>
    </p:spTree>
    <p:extLst>
      <p:ext uri="{BB962C8B-B14F-4D97-AF65-F5344CB8AC3E}">
        <p14:creationId xmlns:p14="http://schemas.microsoft.com/office/powerpoint/2010/main" val="393927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Means for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in the signature blob does not affect the PE hash</a:t>
            </a:r>
          </a:p>
          <a:p>
            <a:r>
              <a:rPr lang="en-US" dirty="0"/>
              <a:t>Also can’t directly affect code execution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38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5591</TotalTime>
  <Words>529</Words>
  <Application>Microsoft Office PowerPoint</Application>
  <PresentationFormat>On-screen Show (16:9)</PresentationFormat>
  <Paragraphs>80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 Light</vt:lpstr>
      <vt:lpstr>Calibri</vt:lpstr>
      <vt:lpstr>Celestial</vt:lpstr>
      <vt:lpstr>Fileless Malware: Now With More Files!</vt:lpstr>
      <vt:lpstr>Outline</vt:lpstr>
      <vt:lpstr>This is not calc</vt:lpstr>
      <vt:lpstr>Authenticode Signatures</vt:lpstr>
      <vt:lpstr>Anatomy of a Signed PE</vt:lpstr>
      <vt:lpstr>Anatomy of a Signed PE</vt:lpstr>
      <vt:lpstr>PE Authenticode Verification</vt:lpstr>
      <vt:lpstr>PE Authenticode Verification</vt:lpstr>
      <vt:lpstr>What This Means for Us</vt:lpstr>
      <vt:lpstr>What Can We Use This For?</vt:lpstr>
      <vt:lpstr>What Can We Use This For?</vt:lpstr>
      <vt:lpstr>What else can we do?</vt:lpstr>
      <vt:lpstr>Interpreters/Enablers</vt:lpstr>
      <vt:lpstr>The Obvious Issue</vt:lpstr>
      <vt:lpstr>The Obvious Issue</vt:lpstr>
      <vt:lpstr>MSHTA Silliness</vt:lpstr>
      <vt:lpstr>MSHTA Silliness</vt:lpstr>
      <vt:lpstr>MSHTA Silliness</vt:lpstr>
      <vt:lpstr>MSHTA Silliness</vt:lpstr>
      <vt:lpstr>MSHTA Silliness</vt:lpstr>
      <vt:lpstr>Putting It All Together</vt:lpstr>
      <vt:lpstr>MSHTA Has No Embedded Signature?!</vt:lpstr>
      <vt:lpstr>MSHTA Has No Embedded Signature?!</vt:lpstr>
      <vt:lpstr>Catalog Signing</vt:lpstr>
      <vt:lpstr>What Now?</vt:lpstr>
      <vt:lpstr>Adding An Embedded Sig</vt:lpstr>
      <vt:lpstr>Signature Blob Contents</vt:lpstr>
      <vt:lpstr>Recap</vt:lpstr>
      <vt:lpstr>Recap</vt:lpstr>
      <vt:lpstr>Detection Is Actually Pretty Easy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Fileless Malware - Now With More Files</dc:title>
  <dc:creator>Philip Tsukerman</dc:creator>
  <cp:lastModifiedBy>Philip Tsukerman</cp:lastModifiedBy>
  <cp:revision>128</cp:revision>
  <dcterms:created xsi:type="dcterms:W3CDTF">2018-02-11T17:47:21Z</dcterms:created>
  <dcterms:modified xsi:type="dcterms:W3CDTF">2020-11-11T08:11:54Z</dcterms:modified>
</cp:coreProperties>
</file>